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2" r:id="rId2"/>
    <p:sldId id="294" r:id="rId3"/>
    <p:sldId id="303" r:id="rId4"/>
    <p:sldId id="304" r:id="rId5"/>
    <p:sldId id="295" r:id="rId6"/>
    <p:sldId id="296" r:id="rId7"/>
    <p:sldId id="267" r:id="rId8"/>
    <p:sldId id="298" r:id="rId9"/>
    <p:sldId id="299" r:id="rId10"/>
    <p:sldId id="291" r:id="rId11"/>
    <p:sldId id="271" r:id="rId12"/>
    <p:sldId id="262" r:id="rId13"/>
    <p:sldId id="265" r:id="rId14"/>
    <p:sldId id="256" r:id="rId15"/>
    <p:sldId id="263" r:id="rId16"/>
    <p:sldId id="260" r:id="rId17"/>
    <p:sldId id="300" r:id="rId18"/>
    <p:sldId id="258" r:id="rId19"/>
    <p:sldId id="305" r:id="rId20"/>
    <p:sldId id="293" r:id="rId21"/>
    <p:sldId id="301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239CD-B173-4190-91A9-EBE8260E3C7F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B9F63-0398-489E-9413-067CB2E2F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B9F63-0398-489E-9413-067CB2E2F2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700F6-8F42-4B32-A750-FDEE4F8D5601}" type="datetimeFigureOut">
              <a:rPr lang="en-US" smtClean="0"/>
              <a:pPr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20AE-F276-4A2C-9091-085DDBC57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D280-4C60-4A26-8FF7-664377E0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What’s the problem?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8FF5F-3FAC-4AAD-973F-FD514E002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0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17036"/>
      </p:ext>
    </p:extLst>
  </p:cSld>
  <p:clrMapOvr>
    <a:masterClrMapping/>
  </p:clrMapOvr>
  <p:transition advTm="1339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0EB18B-7521-42CB-B5D3-9B848D783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Surfside Drive - Emergency 2013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187E78-DF08-49F9-BA3E-6EB801174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69619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04906"/>
      </p:ext>
    </p:extLst>
  </p:cSld>
  <p:clrMapOvr>
    <a:masterClrMapping/>
  </p:clrMapOvr>
  <p:transition advTm="13297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C548-25CD-4A47-BA83-CC4331240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Point Mugu Rock Revetment</a:t>
            </a:r>
          </a:p>
        </p:txBody>
      </p:sp>
      <p:pic>
        <p:nvPicPr>
          <p:cNvPr id="5" name="Content Placeholder 4" descr="A close up of a desert road&#10;&#10;Description automatically generated">
            <a:extLst>
              <a:ext uri="{FF2B5EF4-FFF2-40B4-BE49-F238E27FC236}">
                <a16:creationId xmlns:a16="http://schemas.microsoft.com/office/drawing/2014/main" id="{8F440F51-BB39-4097-B732-C99405515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417638"/>
            <a:ext cx="3801059" cy="4983162"/>
          </a:xfrm>
        </p:spPr>
      </p:pic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7C11E4EE-39CC-41F1-8F4C-0BD7A3451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4690" y="2008692"/>
            <a:ext cx="4983162" cy="38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5875"/>
      </p:ext>
    </p:extLst>
  </p:cSld>
  <p:clrMapOvr>
    <a:masterClrMapping/>
  </p:clrMapOvr>
  <p:transition advTm="1337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6939-393D-42A2-8867-A0DE88C9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Day 2 - 2021 Dredge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23309-6069-422D-A26F-09AD9D5C6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686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8590"/>
      </p:ext>
    </p:extLst>
  </p:cSld>
  <p:clrMapOvr>
    <a:masterClrMapping/>
  </p:clrMapOvr>
  <p:transition advTm="13656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04E0-1041-44DC-96D0-D430AC09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1,000,000 Cubic Yards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B0CDD-13B2-4756-A7C8-DECCAD24A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229600" cy="49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737"/>
      </p:ext>
    </p:extLst>
  </p:cSld>
  <p:clrMapOvr>
    <a:masterClrMapping/>
  </p:clrMapOvr>
  <p:transition advTm="1351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February 2021 – Sand Scar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594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52B9-3B96-4DEA-88F7-117BEC96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December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717E8-2866-4EAC-A37A-D49FA1558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27988"/>
      </p:ext>
    </p:extLst>
  </p:cSld>
  <p:clrMapOvr>
    <a:masterClrMapping/>
  </p:clrMapOvr>
  <p:transition advTm="1331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January 2021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07028"/>
            <a:ext cx="8077200" cy="515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468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C95C-B727-472A-9794-4652EB059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24435-1B3E-42E0-B0E5-31641E185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6850"/>
            <a:ext cx="82296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29856"/>
      </p:ext>
    </p:extLst>
  </p:cSld>
  <p:clrMapOvr>
    <a:masterClrMapping/>
  </p:clrMapOvr>
  <p:transition advTm="13359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71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337A-F8C4-435A-8467-EC7CA7019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Near Shore Sand Deposit</a:t>
            </a:r>
          </a:p>
        </p:txBody>
      </p:sp>
      <p:pic>
        <p:nvPicPr>
          <p:cNvPr id="4" name="CAE2E2AE-67BB-42FA-8F57-4F0AC8BEED4F">
            <a:extLst>
              <a:ext uri="{FF2B5EF4-FFF2-40B4-BE49-F238E27FC236}">
                <a16:creationId xmlns:a16="http://schemas.microsoft.com/office/drawing/2014/main" id="{68FE542A-FD81-4AC6-B606-D6F46B6411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96757"/>
      </p:ext>
    </p:extLst>
  </p:cSld>
  <p:clrMapOvr>
    <a:masterClrMapping/>
  </p:clrMapOvr>
  <p:transition advTm="1364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0795-1D2E-4DAB-9AA5-7D55AF41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A5718-67D2-42A9-873B-A0C92DF94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8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37634"/>
      </p:ext>
    </p:extLst>
  </p:cSld>
  <p:clrMapOvr>
    <a:masterClrMapping/>
  </p:clrMapOvr>
  <p:transition advTm="13328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102A-3DD9-44E1-BF70-4952D23F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Clam Shell Deepening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765913"/>
      </p:ext>
    </p:extLst>
  </p:cSld>
  <p:clrMapOvr>
    <a:masterClrMapping/>
  </p:clrMapOvr>
  <p:transition advTm="12907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Dredge Cycle Completed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February 2021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3057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18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A5C8DA-3ADA-4DA7-BF06-732FE995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Dredge Cycle Completed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March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EB4DD7-13D2-4F2C-AF65-5FAF5AADE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3163"/>
      </p:ext>
    </p:extLst>
  </p:cSld>
  <p:clrMapOvr>
    <a:masterClrMapping/>
  </p:clrMapOvr>
  <p:transition advTm="1867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3201-B302-4E47-A981-8506BA1AA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 - Port of Hueneme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46B593F-0694-4CB3-AF60-600C85BF0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696200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0545"/>
      </p:ext>
    </p:extLst>
  </p:cSld>
  <p:clrMapOvr>
    <a:masterClrMapping/>
  </p:clrMapOvr>
  <p:transition advTm="135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77640E-DF60-4169-804F-90B444D2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Lack of sand Emergency 2013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045F6-B16E-421C-BFD7-84FBDABE0513}"/>
              </a:ext>
            </a:extLst>
          </p:cNvPr>
          <p:cNvPicPr/>
          <p:nvPr/>
        </p:nvPicPr>
        <p:blipFill rotWithShape="1">
          <a:blip r:embed="rId2" cstate="print"/>
          <a:srcRect l="60769" t="10482" r="641" b="16597"/>
          <a:stretch/>
        </p:blipFill>
        <p:spPr bwMode="auto">
          <a:xfrm>
            <a:off x="457200" y="1524000"/>
            <a:ext cx="82296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4746972"/>
      </p:ext>
    </p:extLst>
  </p:cSld>
  <p:clrMapOvr>
    <a:masterClrMapping/>
  </p:clrMapOvr>
  <p:transition advTm="1334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Oxnard Shores - Plenty of Sand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830580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34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Road / Sand Creates Risk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696200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42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9E305-116A-4AE1-A7C4-BF37B977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Not Designed for Direct Wave Impact</a:t>
            </a:r>
          </a:p>
        </p:txBody>
      </p:sp>
      <p:pic>
        <p:nvPicPr>
          <p:cNvPr id="4" name="Content Placeholder 4" descr="A picture containing outdoor, spring, riding, wave&#10;&#10;Description automatically generated">
            <a:extLst>
              <a:ext uri="{FF2B5EF4-FFF2-40B4-BE49-F238E27FC236}">
                <a16:creationId xmlns:a16="http://schemas.microsoft.com/office/drawing/2014/main" id="{E3EAC0BF-17E5-4109-A4B5-61B5F5B01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3876111" cy="4906962"/>
          </a:xfrm>
        </p:spPr>
      </p:pic>
      <p:pic>
        <p:nvPicPr>
          <p:cNvPr id="5" name="Content Placeholder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F5194015-EF75-427A-BEDC-3B923BF50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8" y="1417638"/>
            <a:ext cx="3726875" cy="49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42854"/>
      </p:ext>
    </p:extLst>
  </p:cSld>
  <p:clrMapOvr>
    <a:masterClrMapping/>
  </p:clrMapOvr>
  <p:transition advTm="13219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477F-DE42-40BB-B533-3D39D036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Picnic Areas Lost 2012/13</a:t>
            </a:r>
          </a:p>
        </p:txBody>
      </p:sp>
      <p:pic>
        <p:nvPicPr>
          <p:cNvPr id="4" name="Picture 2" descr="David Guerrero, from Oxnard, lending a helping hand to Eden Espinoza, of Port Hueneme, to climb the : News Photo">
            <a:extLst>
              <a:ext uri="{FF2B5EF4-FFF2-40B4-BE49-F238E27FC236}">
                <a16:creationId xmlns:a16="http://schemas.microsoft.com/office/drawing/2014/main" id="{B8BD9D41-FD01-40B7-9420-DAD6B3CFB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848600" cy="52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51573"/>
      </p:ext>
    </p:extLst>
  </p:cSld>
  <p:clrMapOvr>
    <a:masterClrMapping/>
  </p:clrMapOvr>
  <p:transition advTm="1345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D154C-1E01-45FC-81A2-D19359C1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October 28, 2013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7D4BA2-2EA5-41F1-9E51-993056044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6" y="1600200"/>
            <a:ext cx="8049807" cy="4525963"/>
          </a:xfrm>
        </p:spPr>
      </p:pic>
    </p:spTree>
    <p:extLst>
      <p:ext uri="{BB962C8B-B14F-4D97-AF65-F5344CB8AC3E}">
        <p14:creationId xmlns:p14="http://schemas.microsoft.com/office/powerpoint/2010/main" val="142438043"/>
      </p:ext>
    </p:extLst>
  </p:cSld>
  <p:clrMapOvr>
    <a:masterClrMapping/>
  </p:clrMapOvr>
  <p:transition advTm="1375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87</Words>
  <Application>Microsoft Office PowerPoint</Application>
  <PresentationFormat>On-screen Show (4:3)</PresentationFormat>
  <Paragraphs>21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What’s the problem?</vt:lpstr>
      <vt:lpstr>PowerPoint Presentation</vt:lpstr>
      <vt:lpstr>Pre - Port of Hueneme</vt:lpstr>
      <vt:lpstr>Lack of sand Emergency 2013</vt:lpstr>
      <vt:lpstr>Oxnard Shores - Plenty of Sand </vt:lpstr>
      <vt:lpstr>Road / Sand Creates Risk</vt:lpstr>
      <vt:lpstr>Not Designed for Direct Wave Impact</vt:lpstr>
      <vt:lpstr>Picnic Areas Lost 2012/13</vt:lpstr>
      <vt:lpstr>October 28, 2013</vt:lpstr>
      <vt:lpstr>Surfside Drive - Emergency 2013</vt:lpstr>
      <vt:lpstr>Point Mugu Rock Revetment</vt:lpstr>
      <vt:lpstr>Day 2 - 2021 Dredge Cycle</vt:lpstr>
      <vt:lpstr>1,000,000 Cubic Yards</vt:lpstr>
      <vt:lpstr>February 2021 – Sand Scar</vt:lpstr>
      <vt:lpstr>December 2020</vt:lpstr>
      <vt:lpstr>January 2021</vt:lpstr>
      <vt:lpstr> </vt:lpstr>
      <vt:lpstr>PowerPoint Presentation</vt:lpstr>
      <vt:lpstr>Near Shore Sand Deposit</vt:lpstr>
      <vt:lpstr>Clam Shell Deepening</vt:lpstr>
      <vt:lpstr>Dredge Cycle Completed  February 2021</vt:lpstr>
      <vt:lpstr>Dredge Cycle Completed March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Gama, Steven A.</cp:lastModifiedBy>
  <cp:revision>132</cp:revision>
  <dcterms:created xsi:type="dcterms:W3CDTF">2021-02-02T00:33:22Z</dcterms:created>
  <dcterms:modified xsi:type="dcterms:W3CDTF">2021-02-14T17:50:17Z</dcterms:modified>
</cp:coreProperties>
</file>